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43463" cy="42845038"/>
  <p:notesSz cx="6858000" cy="9144000"/>
  <p:defaultTextStyle>
    <a:defPPr>
      <a:defRPr lang="en-US"/>
    </a:defPPr>
    <a:lvl1pPr marL="0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440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882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322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3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204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645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4086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27" algn="l" defTabSz="213344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10206">
          <p15:clr>
            <a:srgbClr val="A4A3A4"/>
          </p15:clr>
        </p15:guide>
        <p15:guide id="3" orient="horz" pos="13495">
          <p15:clr>
            <a:srgbClr val="A4A3A4"/>
          </p15:clr>
        </p15:guide>
        <p15:guide id="4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" d="100"/>
          <a:sy n="14" d="100"/>
        </p:scale>
        <p:origin x="2264" y="96"/>
      </p:cViewPr>
      <p:guideLst>
        <p:guide orient="horz" pos="15876"/>
        <p:guide pos="10206"/>
        <p:guide orient="horz" pos="13495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  <a:t>2022/6/27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93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6755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510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265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7020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3776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531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286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4041" algn="l" defTabSz="12935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567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1" y="13309737"/>
            <a:ext cx="25706944" cy="918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1" y="24278854"/>
            <a:ext cx="21170424" cy="109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3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6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0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6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0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4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6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5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4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9532" y="9154168"/>
            <a:ext cx="20414338" cy="1949647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6520" y="9154168"/>
            <a:ext cx="60738954" cy="19496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6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1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7" y="27531909"/>
            <a:ext cx="25706944" cy="850950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7" y="18159559"/>
            <a:ext cx="25706944" cy="937234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344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66882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0032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3376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6720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80064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3408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6752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0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520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7223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590549"/>
            <a:ext cx="13362782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440" indent="0">
              <a:buNone/>
              <a:defRPr sz="9300" b="1"/>
            </a:lvl2pPr>
            <a:lvl3pPr marL="4266882" indent="0">
              <a:buNone/>
              <a:defRPr sz="8300" b="1"/>
            </a:lvl3pPr>
            <a:lvl4pPr marL="6400322" indent="0">
              <a:buNone/>
              <a:defRPr sz="7500" b="1"/>
            </a:lvl4pPr>
            <a:lvl5pPr marL="8533763" indent="0">
              <a:buNone/>
              <a:defRPr sz="7500" b="1"/>
            </a:lvl5pPr>
            <a:lvl6pPr marL="10667204" indent="0">
              <a:buNone/>
              <a:defRPr sz="7500" b="1"/>
            </a:lvl6pPr>
            <a:lvl7pPr marL="12800645" indent="0">
              <a:buNone/>
              <a:defRPr sz="7500" b="1"/>
            </a:lvl7pPr>
            <a:lvl8pPr marL="14934086" indent="0">
              <a:buNone/>
              <a:defRPr sz="7500" b="1"/>
            </a:lvl8pPr>
            <a:lvl9pPr marL="17067527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4" y="13587432"/>
            <a:ext cx="13362782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4" y="9590549"/>
            <a:ext cx="13368031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440" indent="0">
              <a:buNone/>
              <a:defRPr sz="9300" b="1"/>
            </a:lvl2pPr>
            <a:lvl3pPr marL="4266882" indent="0">
              <a:buNone/>
              <a:defRPr sz="8300" b="1"/>
            </a:lvl3pPr>
            <a:lvl4pPr marL="6400322" indent="0">
              <a:buNone/>
              <a:defRPr sz="7500" b="1"/>
            </a:lvl4pPr>
            <a:lvl5pPr marL="8533763" indent="0">
              <a:buNone/>
              <a:defRPr sz="7500" b="1"/>
            </a:lvl5pPr>
            <a:lvl6pPr marL="10667204" indent="0">
              <a:buNone/>
              <a:defRPr sz="7500" b="1"/>
            </a:lvl6pPr>
            <a:lvl7pPr marL="12800645" indent="0">
              <a:buNone/>
              <a:defRPr sz="7500" b="1"/>
            </a:lvl7pPr>
            <a:lvl8pPr marL="14934086" indent="0">
              <a:buNone/>
              <a:defRPr sz="7500" b="1"/>
            </a:lvl8pPr>
            <a:lvl9pPr marL="17067527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4" y="13587432"/>
            <a:ext cx="13368031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8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9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7" y="1705868"/>
            <a:ext cx="9949891" cy="725985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5" y="1705872"/>
            <a:ext cx="16906936" cy="36567053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7" y="8965724"/>
            <a:ext cx="9949891" cy="29307200"/>
          </a:xfrm>
        </p:spPr>
        <p:txBody>
          <a:bodyPr/>
          <a:lstStyle>
            <a:lvl1pPr marL="0" indent="0">
              <a:buNone/>
              <a:defRPr sz="6500"/>
            </a:lvl1pPr>
            <a:lvl2pPr marL="2133440" indent="0">
              <a:buNone/>
              <a:defRPr sz="5500"/>
            </a:lvl2pPr>
            <a:lvl3pPr marL="4266882" indent="0">
              <a:buNone/>
              <a:defRPr sz="4700"/>
            </a:lvl3pPr>
            <a:lvl4pPr marL="6400322" indent="0">
              <a:buNone/>
              <a:defRPr sz="4200"/>
            </a:lvl4pPr>
            <a:lvl5pPr marL="8533763" indent="0">
              <a:buNone/>
              <a:defRPr sz="4200"/>
            </a:lvl5pPr>
            <a:lvl6pPr marL="10667204" indent="0">
              <a:buNone/>
              <a:defRPr sz="4200"/>
            </a:lvl6pPr>
            <a:lvl7pPr marL="12800645" indent="0">
              <a:buNone/>
              <a:defRPr sz="4200"/>
            </a:lvl7pPr>
            <a:lvl8pPr marL="14934086" indent="0">
              <a:buNone/>
              <a:defRPr sz="4200"/>
            </a:lvl8pPr>
            <a:lvl9pPr marL="17067527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8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1" y="29991529"/>
            <a:ext cx="18146078" cy="3540670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1" y="3828284"/>
            <a:ext cx="18146078" cy="25707023"/>
          </a:xfrm>
        </p:spPr>
        <p:txBody>
          <a:bodyPr/>
          <a:lstStyle>
            <a:lvl1pPr marL="0" indent="0">
              <a:buNone/>
              <a:defRPr sz="14900"/>
            </a:lvl1pPr>
            <a:lvl2pPr marL="2133440" indent="0">
              <a:buNone/>
              <a:defRPr sz="13000"/>
            </a:lvl2pPr>
            <a:lvl3pPr marL="4266882" indent="0">
              <a:buNone/>
              <a:defRPr sz="11200"/>
            </a:lvl3pPr>
            <a:lvl4pPr marL="6400322" indent="0">
              <a:buNone/>
              <a:defRPr sz="9300"/>
            </a:lvl4pPr>
            <a:lvl5pPr marL="8533763" indent="0">
              <a:buNone/>
              <a:defRPr sz="9300"/>
            </a:lvl5pPr>
            <a:lvl6pPr marL="10667204" indent="0">
              <a:buNone/>
              <a:defRPr sz="9300"/>
            </a:lvl6pPr>
            <a:lvl7pPr marL="12800645" indent="0">
              <a:buNone/>
              <a:defRPr sz="9300"/>
            </a:lvl7pPr>
            <a:lvl8pPr marL="14934086" indent="0">
              <a:buNone/>
              <a:defRPr sz="9300"/>
            </a:lvl8pPr>
            <a:lvl9pPr marL="17067527" indent="0">
              <a:buNone/>
              <a:defRPr sz="9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1" y="33532199"/>
            <a:ext cx="18146078" cy="5028338"/>
          </a:xfrm>
        </p:spPr>
        <p:txBody>
          <a:bodyPr/>
          <a:lstStyle>
            <a:lvl1pPr marL="0" indent="0">
              <a:buNone/>
              <a:defRPr sz="6500"/>
            </a:lvl1pPr>
            <a:lvl2pPr marL="2133440" indent="0">
              <a:buNone/>
              <a:defRPr sz="5500"/>
            </a:lvl2pPr>
            <a:lvl3pPr marL="4266882" indent="0">
              <a:buNone/>
              <a:defRPr sz="4700"/>
            </a:lvl3pPr>
            <a:lvl4pPr marL="6400322" indent="0">
              <a:buNone/>
              <a:defRPr sz="4200"/>
            </a:lvl4pPr>
            <a:lvl5pPr marL="8533763" indent="0">
              <a:buNone/>
              <a:defRPr sz="4200"/>
            </a:lvl5pPr>
            <a:lvl6pPr marL="10667204" indent="0">
              <a:buNone/>
              <a:defRPr sz="4200"/>
            </a:lvl6pPr>
            <a:lvl7pPr marL="12800645" indent="0">
              <a:buNone/>
              <a:defRPr sz="4200"/>
            </a:lvl7pPr>
            <a:lvl8pPr marL="14934086" indent="0">
              <a:buNone/>
              <a:defRPr sz="4200"/>
            </a:lvl8pPr>
            <a:lvl9pPr marL="17067527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2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997179"/>
            <a:ext cx="27219117" cy="2827574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5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4" y="39711007"/>
            <a:ext cx="9577097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3440" rtl="0" eaLnBrk="1" latinLnBrk="0" hangingPunct="1">
        <a:spcBef>
          <a:spcPct val="0"/>
        </a:spcBef>
        <a:buNone/>
        <a:defRPr sz="2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081" indent="-1600081" algn="l" defTabSz="2133440" rtl="0" eaLnBrk="1" latinLnBrk="0" hangingPunct="1">
        <a:spcBef>
          <a:spcPct val="20000"/>
        </a:spcBef>
        <a:buFont typeface="Arial"/>
        <a:buChar char="•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466841" indent="-1333401" algn="l" defTabSz="2133440" rtl="0" eaLnBrk="1" latinLnBrk="0" hangingPunct="1">
        <a:spcBef>
          <a:spcPct val="20000"/>
        </a:spcBef>
        <a:buFont typeface="Arial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3602" indent="-1066720" algn="l" defTabSz="213344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7042" indent="-1066720" algn="l" defTabSz="2133440" rtl="0" eaLnBrk="1" latinLnBrk="0" hangingPunct="1">
        <a:spcBef>
          <a:spcPct val="20000"/>
        </a:spcBef>
        <a:buFont typeface="Arial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0483" indent="-1066720" algn="l" defTabSz="2133440" rtl="0" eaLnBrk="1" latinLnBrk="0" hangingPunct="1">
        <a:spcBef>
          <a:spcPct val="20000"/>
        </a:spcBef>
        <a:buFont typeface="Arial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3925" indent="-1066720" algn="l" defTabSz="2133440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7365" indent="-1066720" algn="l" defTabSz="2133440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807" indent="-1066720" algn="l" defTabSz="2133440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4247" indent="-1066720" algn="l" defTabSz="2133440" rtl="0" eaLnBrk="1" latinLnBrk="0" hangingPunct="1">
        <a:spcBef>
          <a:spcPct val="20000"/>
        </a:spcBef>
        <a:buFont typeface="Arial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440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882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322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763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7204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0645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4086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7527" algn="l" defTabSz="213344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852" y="2970785"/>
            <a:ext cx="25706944" cy="1907053"/>
          </a:xfrm>
        </p:spPr>
        <p:txBody>
          <a:bodyPr>
            <a:noAutofit/>
          </a:bodyPr>
          <a:lstStyle/>
          <a:p>
            <a:r>
              <a:rPr lang="en-US" sz="13300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32" y="5004281"/>
            <a:ext cx="27760353" cy="1901392"/>
          </a:xfrm>
        </p:spPr>
        <p:txBody>
          <a:bodyPr>
            <a:normAutofit/>
          </a:bodyPr>
          <a:lstStyle/>
          <a:p>
            <a:r>
              <a:rPr lang="en-US" sz="6200" dirty="0"/>
              <a:t>Author names and affiliations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80146" y="38297004"/>
            <a:ext cx="0" cy="369793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280148" y="41994938"/>
            <a:ext cx="27760353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40501" y="38300514"/>
            <a:ext cx="0" cy="369793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361187" y="38685220"/>
            <a:ext cx="9561094" cy="36732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672" tIns="53336" rIns="106672" bIns="5333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189518" y="39781283"/>
            <a:ext cx="4269544" cy="1392444"/>
          </a:xfrm>
          <a:prstGeom prst="rect">
            <a:avLst/>
          </a:prstGeom>
          <a:noFill/>
        </p:spPr>
        <p:txBody>
          <a:bodyPr wrap="none" lIns="106672" tIns="53336" rIns="106672" bIns="53336" rtlCol="0">
            <a:spAutoFit/>
          </a:bodyPr>
          <a:lstStyle/>
          <a:p>
            <a:r>
              <a:rPr lang="en-US" dirty="0"/>
              <a:t>Your logo</a:t>
            </a:r>
          </a:p>
        </p:txBody>
      </p:sp>
      <p:cxnSp>
        <p:nvCxnSpPr>
          <p:cNvPr id="20" name="Straight Connector 5">
            <a:extLst>
              <a:ext uri="{FF2B5EF4-FFF2-40B4-BE49-F238E27FC236}">
                <a16:creationId xmlns:a16="http://schemas.microsoft.com/office/drawing/2014/main" id="{DB0FEBA4-1F70-40C0-A09B-F95428119F82}"/>
              </a:ext>
            </a:extLst>
          </p:cNvPr>
          <p:cNvCxnSpPr/>
          <p:nvPr/>
        </p:nvCxnSpPr>
        <p:spPr>
          <a:xfrm>
            <a:off x="782311" y="981664"/>
            <a:ext cx="0" cy="369793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7">
            <a:extLst>
              <a:ext uri="{FF2B5EF4-FFF2-40B4-BE49-F238E27FC236}">
                <a16:creationId xmlns:a16="http://schemas.microsoft.com/office/drawing/2014/main" id="{97839416-C441-401B-B10A-798D9C846C32}"/>
              </a:ext>
            </a:extLst>
          </p:cNvPr>
          <p:cNvCxnSpPr>
            <a:cxnSpLocks/>
          </p:cNvCxnSpPr>
          <p:nvPr/>
        </p:nvCxnSpPr>
        <p:spPr>
          <a:xfrm flipH="1">
            <a:off x="782313" y="984330"/>
            <a:ext cx="9601096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10">
            <a:extLst>
              <a:ext uri="{FF2B5EF4-FFF2-40B4-BE49-F238E27FC236}">
                <a16:creationId xmlns:a16="http://schemas.microsoft.com/office/drawing/2014/main" id="{451F9617-64C1-4E7B-957E-7313C017400A}"/>
              </a:ext>
            </a:extLst>
          </p:cNvPr>
          <p:cNvCxnSpPr/>
          <p:nvPr/>
        </p:nvCxnSpPr>
        <p:spPr>
          <a:xfrm>
            <a:off x="29716133" y="1014048"/>
            <a:ext cx="0" cy="3697935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7">
            <a:extLst>
              <a:ext uri="{FF2B5EF4-FFF2-40B4-BE49-F238E27FC236}">
                <a16:creationId xmlns:a16="http://schemas.microsoft.com/office/drawing/2014/main" id="{3A7660CE-FD89-4C4A-A057-EE4B7AFA84A8}"/>
              </a:ext>
            </a:extLst>
          </p:cNvPr>
          <p:cNvCxnSpPr>
            <a:cxnSpLocks/>
          </p:cNvCxnSpPr>
          <p:nvPr/>
        </p:nvCxnSpPr>
        <p:spPr>
          <a:xfrm flipH="1">
            <a:off x="20115038" y="985312"/>
            <a:ext cx="9601096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B60E816C-02F7-497B-9437-586931C5F3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982782" y="252280"/>
            <a:ext cx="6385515" cy="23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9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</Words>
  <Application>Microsoft Office PowerPoint</Application>
  <PresentationFormat>自定义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Rachel</cp:lastModifiedBy>
  <cp:revision>20</cp:revision>
  <dcterms:created xsi:type="dcterms:W3CDTF">2013-01-23T23:02:36Z</dcterms:created>
  <dcterms:modified xsi:type="dcterms:W3CDTF">2022-06-27T10:16:13Z</dcterms:modified>
</cp:coreProperties>
</file>