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"/>
  </p:notesMasterIdLst>
  <p:sldIdLst>
    <p:sldId id="257" r:id="rId2"/>
    <p:sldId id="260" r:id="rId3"/>
    <p:sldId id="259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44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57" y="1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5" d="100"/>
          <a:sy n="45" d="100"/>
        </p:scale>
        <p:origin x="3579" y="2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62351-C059-43E5-A8C8-E9A28881B110}" type="datetimeFigureOut">
              <a:rPr lang="zh-CN" altLang="en-US" smtClean="0"/>
              <a:t>2022/10/8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353F8-05E8-4CB8-8C6B-50BEE38335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727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3575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3D2FD8-AC44-EDF1-D37F-6F5CA9998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13AFF3C-61D4-C328-F2E9-2125DBBEE6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3901B3-225C-5783-F048-F1EAD99E32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1BD94F-6871-4E64-A168-98DA0A7525E8}" type="datetimeFigureOut">
              <a:rPr lang="zh-CN" altLang="en-US" smtClean="0"/>
              <a:t>2022/10/8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B156ADA-C540-79BD-5219-CD9ED2741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A1DF4D-39D0-AB78-D4FE-8DD27E172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A81083-BA0E-4490-A858-F0BB603FD6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3963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E4E4ED5-02D1-DB61-D859-A728E6DD73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FD8CCD2-CF72-EE98-6B09-FC64E050C6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88D2DB-BFF3-B585-880A-17959F0B7B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1BD94F-6871-4E64-A168-98DA0A7525E8}" type="datetimeFigureOut">
              <a:rPr lang="zh-CN" altLang="en-US" smtClean="0"/>
              <a:t>2022/10/8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153E2A-3334-55F0-883E-00E25B64B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79D87E-4A32-0142-0CC5-2459D6210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A81083-BA0E-4490-A858-F0BB603FD6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2400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E286ED-6843-9182-6BF9-99AD5350C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D38143C-F62C-3C3C-E147-6F8522A98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FD980E-67CB-011D-F54D-E5740CD28F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1BD94F-6871-4E64-A168-98DA0A7525E8}" type="datetimeFigureOut">
              <a:rPr lang="zh-CN" altLang="en-US" smtClean="0"/>
              <a:t>2022/10/8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78D0F73-2850-87EC-3F5A-6B491E0DC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A0750A-CE04-6456-6845-73C1C43E3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A81083-BA0E-4490-A858-F0BB603FD6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9201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042A85-1D7E-BBE1-EC42-94FFE1F08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7E6366C-B172-E15A-03A0-519D989A6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6E67B6-F892-EB56-B43A-8C829F8E55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1BD94F-6871-4E64-A168-98DA0A7525E8}" type="datetimeFigureOut">
              <a:rPr lang="zh-CN" altLang="en-US" smtClean="0"/>
              <a:t>2022/10/8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EDF566-D25A-255A-3B0F-12BD04C11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1E697F0-8463-D9DB-CD46-F7D270172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A81083-BA0E-4490-A858-F0BB603FD6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0867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CC0014-96E2-7A0E-FC03-035397CF1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D48170D-24CC-AA12-0C73-C0D555F525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F5880B2-E891-0AF8-1B4E-43D0A74B8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70B96B1-0635-071A-4BB1-5347823352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1BD94F-6871-4E64-A168-98DA0A7525E8}" type="datetimeFigureOut">
              <a:rPr lang="zh-CN" altLang="en-US" smtClean="0"/>
              <a:t>2022/10/8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43CEB09-8283-D7EE-6598-AA4FD15E5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5188851-E940-F57E-0F04-C1CFC4848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A81083-BA0E-4490-A858-F0BB603FD6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482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AD268E-59A9-4914-2E15-A1B053998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5928465-D5FA-7090-CFD3-2977D0DA0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22B6260-AB9F-66D8-6BFF-C9D7840691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5876F84-5E6D-5534-22DF-A5CC67ED25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1DCD473-8F38-A4BE-AE29-C780CBA837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249161D-35F7-0835-472E-DA712B2E00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1BD94F-6871-4E64-A168-98DA0A7525E8}" type="datetimeFigureOut">
              <a:rPr lang="zh-CN" altLang="en-US" smtClean="0"/>
              <a:t>2022/10/8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0D11128-BCDF-75DB-E2B5-CED54CFBC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FA29F34-A949-613E-4C71-0DEA4559E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A81083-BA0E-4490-A858-F0BB603FD6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351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D0F9CA-C6E9-C561-147B-9F7BD34D1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B8AC429-3247-126E-0238-169A9ABFA7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1BD94F-6871-4E64-A168-98DA0A7525E8}" type="datetimeFigureOut">
              <a:rPr lang="zh-CN" altLang="en-US" smtClean="0"/>
              <a:t>2022/10/8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D928395-377F-3D59-E974-6E63ABBF2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D219F0E-00BE-2E0A-D982-1AAFA8015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A81083-BA0E-4490-A858-F0BB603FD6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3960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C9372F4-9DBE-D0C4-6D96-0DC8C6391C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1BD94F-6871-4E64-A168-98DA0A7525E8}" type="datetimeFigureOut">
              <a:rPr lang="zh-CN" altLang="en-US" smtClean="0"/>
              <a:t>2022/10/8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1C0B8AA-C5B4-77D3-1360-2FCBF0214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293A08-BB78-D8D9-D883-1E080C677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A81083-BA0E-4490-A858-F0BB603FD6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301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1FFADA-53B7-4DB3-6AFA-8392915B3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C4E49C7-1795-64F3-C6CC-ABB362C2C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C91D312-5C02-B235-3C12-F9D9798113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1221140-2B87-D4EF-D744-5A350F9E14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1BD94F-6871-4E64-A168-98DA0A7525E8}" type="datetimeFigureOut">
              <a:rPr lang="zh-CN" altLang="en-US" smtClean="0"/>
              <a:t>2022/10/8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7DDA352-02E7-3C50-01A1-4073B0962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A14F26A-85ED-40B7-A590-D40CB3F9A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A81083-BA0E-4490-A858-F0BB603FD6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3836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EEC93B-B9B1-D94F-0B8B-819B12E19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75021B8-84C5-C5ED-DACB-0C01140942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AA066D0-8A1F-3A5D-85C8-92E8D9B51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2BFEF12-36A9-21D1-8D6F-80CB8F90CE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1BD94F-6871-4E64-A168-98DA0A7525E8}" type="datetimeFigureOut">
              <a:rPr lang="zh-CN" altLang="en-US" smtClean="0"/>
              <a:t>2022/10/8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61C4C8C-07B0-0850-AB19-D605D071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6F12774-0B30-D21A-0F97-84881B023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A81083-BA0E-4490-A858-F0BB603FD6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4487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680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hum@ieee.or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4">
            <a:extLst>
              <a:ext uri="{FF2B5EF4-FFF2-40B4-BE49-F238E27FC236}">
                <a16:creationId xmlns:a16="http://schemas.microsoft.com/office/drawing/2014/main" id="{836E2F12-4132-4510-DCA8-A6BCE7CDE028}"/>
              </a:ext>
            </a:extLst>
          </p:cNvPr>
          <p:cNvSpPr/>
          <p:nvPr/>
        </p:nvSpPr>
        <p:spPr>
          <a:xfrm>
            <a:off x="9754890" y="6248056"/>
            <a:ext cx="2016000" cy="386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en-US" altLang="zh-CN" dirty="0">
                <a:solidFill>
                  <a:schemeClr val="accent3">
                    <a:lumMod val="50000"/>
                  </a:schemeClr>
                </a:solidFill>
                <a:cs typeface="+mn-lt"/>
              </a:rPr>
              <a:t>2022</a:t>
            </a:r>
            <a:r>
              <a:rPr lang="en-US" altLang="zh-CN" dirty="0">
                <a:solidFill>
                  <a:schemeClr val="accent3">
                    <a:lumMod val="50000"/>
                  </a:schemeClr>
                </a:solidFill>
                <a:ea typeface="胡晓波男神体" panose="02010600030101010101" charset="-122"/>
                <a:cs typeface="+mn-lt"/>
                <a:sym typeface="+mn-ea"/>
              </a:rPr>
              <a:t>-08-10</a:t>
            </a:r>
            <a:endParaRPr lang="zh-CN" altLang="en-US" dirty="0">
              <a:solidFill>
                <a:schemeClr val="accent3">
                  <a:lumMod val="50000"/>
                </a:schemeClr>
              </a:solidFill>
              <a:ea typeface="胡晓波男神体" panose="02010600030101010101" charset="-122"/>
              <a:cs typeface="+mn-lt"/>
              <a:sym typeface="+mn-ea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977924C-3984-8830-9E68-2FEC7D70B034}"/>
              </a:ext>
            </a:extLst>
          </p:cNvPr>
          <p:cNvSpPr txBox="1"/>
          <p:nvPr/>
        </p:nvSpPr>
        <p:spPr>
          <a:xfrm>
            <a:off x="956346" y="1887523"/>
            <a:ext cx="91104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accent1">
                    <a:lumMod val="75000"/>
                  </a:schemeClr>
                </a:solidFill>
              </a:rPr>
              <a:t>Title of Talk</a:t>
            </a:r>
          </a:p>
          <a:p>
            <a:pPr algn="ctr"/>
            <a:endParaRPr lang="en-US" altLang="zh-CN" sz="4000" dirty="0"/>
          </a:p>
          <a:p>
            <a:pPr algn="ctr"/>
            <a:r>
              <a:rPr lang="en-US" altLang="zh-CN" sz="4000" dirty="0">
                <a:solidFill>
                  <a:schemeClr val="accent1">
                    <a:lumMod val="75000"/>
                  </a:schemeClr>
                </a:solidFill>
              </a:rPr>
              <a:t>Name</a:t>
            </a:r>
            <a:endParaRPr lang="zh-CN" alt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867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22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B74AE2E-F343-B9E1-CC26-3BFA7A47C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871" y="2791847"/>
            <a:ext cx="1697448" cy="242606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7E0F481-D08B-EC45-6F7F-9EEDCE6BFBBA}"/>
              </a:ext>
            </a:extLst>
          </p:cNvPr>
          <p:cNvSpPr txBox="1"/>
          <p:nvPr/>
        </p:nvSpPr>
        <p:spPr>
          <a:xfrm>
            <a:off x="3739898" y="1633021"/>
            <a:ext cx="6824812" cy="3584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Thanks for your attention !</a:t>
            </a:r>
          </a:p>
          <a:p>
            <a:endParaRPr lang="en-US" altLang="zh-CN" sz="2800" b="1" dirty="0"/>
          </a:p>
          <a:p>
            <a:endParaRPr lang="en-US" altLang="zh-CN" sz="2000" b="1" dirty="0"/>
          </a:p>
          <a:p>
            <a:r>
              <a:rPr lang="en-US" altLang="zh-CN" sz="2000" b="1" dirty="0"/>
              <a:t>If you have any question on my presentation, please feel free to contact me via email as follows: </a:t>
            </a:r>
          </a:p>
          <a:p>
            <a:endParaRPr lang="en-US" altLang="zh-CN" sz="2000" b="1" dirty="0"/>
          </a:p>
          <a:p>
            <a:pPr>
              <a:lnSpc>
                <a:spcPct val="150000"/>
              </a:lnSpc>
            </a:pPr>
            <a:r>
              <a:rPr lang="en-US" altLang="zh-CN" sz="2000" b="1" dirty="0"/>
              <a:t>       	</a:t>
            </a:r>
            <a:r>
              <a:rPr lang="en-US" altLang="zh-CN" sz="2000" b="1" dirty="0">
                <a:hlinkClick r:id="rId3"/>
              </a:rPr>
              <a:t>shum@ieee.org</a:t>
            </a:r>
            <a:endParaRPr lang="en-US" altLang="zh-CN" sz="2000" b="1" dirty="0"/>
          </a:p>
          <a:p>
            <a:pPr>
              <a:lnSpc>
                <a:spcPct val="150000"/>
              </a:lnSpc>
            </a:pPr>
            <a:r>
              <a:rPr lang="en-US" altLang="zh-CN" sz="2000" b="1" dirty="0"/>
              <a:t>	+86 18420642916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/>
              <a:t>	</a:t>
            </a:r>
            <a:r>
              <a:rPr lang="en-US" altLang="zh-CN" sz="2000" b="1" dirty="0" err="1"/>
              <a:t>epshum</a:t>
            </a:r>
            <a:endParaRPr lang="zh-CN" altLang="en-US" sz="2000" b="1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96758EF-0C4A-15B2-4424-BAADF4233F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9898" y="3817384"/>
            <a:ext cx="788224" cy="149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64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</Words>
  <Application>Microsoft Office PowerPoint</Application>
  <PresentationFormat>宽屏</PresentationFormat>
  <Paragraphs>12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7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2022-10-08T09:59:58Z</dcterms:created>
  <dcterms:modified xsi:type="dcterms:W3CDTF">2022-10-08T10:00:05Z</dcterms:modified>
</cp:coreProperties>
</file>